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1194" r:id="rId2"/>
    <p:sldId id="1195" r:id="rId3"/>
    <p:sldId id="119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3-27T01:45:18.593" v="78" actId="20577"/>
      <pc:docMkLst>
        <pc:docMk/>
      </pc:docMkLst>
      <pc:sldChg chg="modSp mod">
        <pc:chgData name="贵申 王" userId="201fba2491c5f930" providerId="LiveId" clId="{DCE2E79A-FA80-4B3F-A3B4-A0C24C0A3357}" dt="2026-03-27T01:42:57.559" v="72" actId="27107"/>
        <pc:sldMkLst>
          <pc:docMk/>
          <pc:sldMk cId="0" sldId="1194"/>
        </pc:sldMkLst>
        <pc:spChg chg="mod">
          <ac:chgData name="贵申 王" userId="201fba2491c5f930" providerId="LiveId" clId="{DCE2E79A-FA80-4B3F-A3B4-A0C24C0A3357}" dt="2026-03-27T01:38:42.233" v="45" actId="20577"/>
          <ac:spMkLst>
            <pc:docMk/>
            <pc:sldMk cId="0" sldId="1194"/>
            <ac:spMk id="146434" creationId="{B3AFE9AD-C973-F4EF-D772-0A561994FE67}"/>
          </ac:spMkLst>
        </pc:spChg>
        <pc:spChg chg="mod">
          <ac:chgData name="贵申 王" userId="201fba2491c5f930" providerId="LiveId" clId="{DCE2E79A-FA80-4B3F-A3B4-A0C24C0A3357}" dt="2026-03-27T01:42:57.559" v="72" actId="27107"/>
          <ac:spMkLst>
            <pc:docMk/>
            <pc:sldMk cId="0" sldId="1194"/>
            <ac:spMk id="146436" creationId="{08A9C0C1-17C3-C474-CAE8-62199D1813F1}"/>
          </ac:spMkLst>
        </pc:spChg>
      </pc:sldChg>
      <pc:sldChg chg="modSp del mod">
        <pc:chgData name="贵申 王" userId="201fba2491c5f930" providerId="LiveId" clId="{DCE2E79A-FA80-4B3F-A3B4-A0C24C0A3357}" dt="2026-03-27T01:38:19.421" v="37" actId="47"/>
        <pc:sldMkLst>
          <pc:docMk/>
          <pc:sldMk cId="745245599" sldId="1195"/>
        </pc:sldMkLst>
      </pc:sldChg>
      <pc:sldChg chg="modSp add mod">
        <pc:chgData name="贵申 王" userId="201fba2491c5f930" providerId="LiveId" clId="{DCE2E79A-FA80-4B3F-A3B4-A0C24C0A3357}" dt="2026-03-27T01:44:13.362" v="75" actId="20577"/>
        <pc:sldMkLst>
          <pc:docMk/>
          <pc:sldMk cId="2010920514" sldId="1195"/>
        </pc:sldMkLst>
        <pc:spChg chg="mod">
          <ac:chgData name="贵申 王" userId="201fba2491c5f930" providerId="LiveId" clId="{DCE2E79A-FA80-4B3F-A3B4-A0C24C0A3357}" dt="2026-03-27T01:39:21.488" v="50" actId="20577"/>
          <ac:spMkLst>
            <pc:docMk/>
            <pc:sldMk cId="2010920514" sldId="1195"/>
            <ac:spMk id="146434" creationId="{ED9DF77C-AD43-7FA3-6BB3-8C916C293452}"/>
          </ac:spMkLst>
        </pc:spChg>
        <pc:spChg chg="mod">
          <ac:chgData name="贵申 王" userId="201fba2491c5f930" providerId="LiveId" clId="{DCE2E79A-FA80-4B3F-A3B4-A0C24C0A3357}" dt="2026-03-27T01:44:13.362" v="75" actId="20577"/>
          <ac:spMkLst>
            <pc:docMk/>
            <pc:sldMk cId="2010920514" sldId="1195"/>
            <ac:spMk id="146436" creationId="{E17ACF7F-4C11-C28F-765E-51609EC9C3A8}"/>
          </ac:spMkLst>
        </pc:spChg>
      </pc:sldChg>
      <pc:sldChg chg="modSp add del mod">
        <pc:chgData name="贵申 王" userId="201fba2491c5f930" providerId="LiveId" clId="{DCE2E79A-FA80-4B3F-A3B4-A0C24C0A3357}" dt="2026-03-27T01:38:19.644" v="38" actId="47"/>
        <pc:sldMkLst>
          <pc:docMk/>
          <pc:sldMk cId="4113147343" sldId="1196"/>
        </pc:sldMkLst>
      </pc:sldChg>
      <pc:sldChg chg="modSp add mod">
        <pc:chgData name="贵申 王" userId="201fba2491c5f930" providerId="LiveId" clId="{DCE2E79A-FA80-4B3F-A3B4-A0C24C0A3357}" dt="2026-03-27T01:45:18.593" v="78" actId="20577"/>
        <pc:sldMkLst>
          <pc:docMk/>
          <pc:sldMk cId="4221476186" sldId="1196"/>
        </pc:sldMkLst>
        <pc:spChg chg="mod">
          <ac:chgData name="贵申 王" userId="201fba2491c5f930" providerId="LiveId" clId="{DCE2E79A-FA80-4B3F-A3B4-A0C24C0A3357}" dt="2026-03-27T01:40:23.007" v="57" actId="20577"/>
          <ac:spMkLst>
            <pc:docMk/>
            <pc:sldMk cId="4221476186" sldId="1196"/>
            <ac:spMk id="146434" creationId="{B3A19A12-AEFC-EC44-D9FA-7C37EC8262ED}"/>
          </ac:spMkLst>
        </pc:spChg>
        <pc:spChg chg="mod">
          <ac:chgData name="贵申 王" userId="201fba2491c5f930" providerId="LiveId" clId="{DCE2E79A-FA80-4B3F-A3B4-A0C24C0A3357}" dt="2026-03-27T01:45:18.593" v="78" actId="20577"/>
          <ac:spMkLst>
            <pc:docMk/>
            <pc:sldMk cId="4221476186" sldId="1196"/>
            <ac:spMk id="146436" creationId="{4CEA66AF-DBBF-42AA-E024-0DF9B98520E1}"/>
          </ac:spMkLst>
        </pc:spChg>
      </pc:sldChg>
      <pc:sldChg chg="modSp add del mod replId">
        <pc:chgData name="贵申 王" userId="201fba2491c5f930" providerId="LiveId" clId="{DCE2E79A-FA80-4B3F-A3B4-A0C24C0A3357}" dt="2026-03-27T01:38:20.045" v="39" actId="47"/>
        <pc:sldMkLst>
          <pc:docMk/>
          <pc:sldMk cId="2338854864" sldId="11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150AA6-5AE3-4D90-9007-650A047579F9}" type="datetimeFigureOut">
              <a:rPr lang="en-US" smtClean="0"/>
              <a:t>3/26/2026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2741D-16BC-497E-A852-F8C8019657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33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60280694-BBC9-FB35-1893-8FE1C51B87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591C7187-4753-3ECD-00BC-F2F6852FCC7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9612B749-407A-A80E-AFDB-BBD09FA9A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04202-5805-C11C-5AC8-B1C63F086D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1D73CBBE-0A40-022E-6AD8-EE83DD8739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66A0998C-A128-B746-7049-C5E2C85AA34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106F6AC2-2E07-9740-6092-7886CE0ADA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0552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E2C453-9F0E-5128-7F6F-3C6D2E7E3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7">
            <a:extLst>
              <a:ext uri="{FF2B5EF4-FFF2-40B4-BE49-F238E27FC236}">
                <a16:creationId xmlns:a16="http://schemas.microsoft.com/office/drawing/2014/main" id="{B18CF777-7EE3-D6D1-5943-E501AE4183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59ACF4C-372D-4BA1-B69A-8B6CB035BD17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147459" name="Rectangle 2">
            <a:extLst>
              <a:ext uri="{FF2B5EF4-FFF2-40B4-BE49-F238E27FC236}">
                <a16:creationId xmlns:a16="http://schemas.microsoft.com/office/drawing/2014/main" id="{B23DCAE6-9EA0-F1B3-2669-BF1EFDA16B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60" name="Rectangle 3">
            <a:extLst>
              <a:ext uri="{FF2B5EF4-FFF2-40B4-BE49-F238E27FC236}">
                <a16:creationId xmlns:a16="http://schemas.microsoft.com/office/drawing/2014/main" id="{B3077BA2-49F5-B02F-03E9-5609F4D0E70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1377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1352995-B37B-6222-EB4B-9C12ADC10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F7F2AD9-1A96-E911-A773-9D6BB29A7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91D862-ECF7-B1F7-AF2C-3AE8D57FD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FD8B9-35F4-4A80-8F38-4357690C3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207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4382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B3AFE9AD-C973-F4EF-D772-0A561994FE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84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锡安淑女，当欢喜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Daughter of Zion 1/3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A4DAAC9E-52AF-183D-D9AF-044FA280FC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08A9C0C1-17C3-C474-CAE8-62199D181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736413"/>
            <a:ext cx="8839200" cy="469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锡安淑女，当欢喜，祢的君王到这里，</a:t>
            </a:r>
          </a:p>
          <a:p>
            <a:pPr algn="ctr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圣城居民，当欢呼，因祢君王行公义，</a:t>
            </a:r>
          </a:p>
          <a:p>
            <a:pPr algn="ctr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锡安淑女，当欢喜，和平君王到这里</a:t>
            </a:r>
            <a:r>
              <a:rPr kumimoji="1"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!</a:t>
            </a: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Daughter of Zion, join the happy throng, 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Praising Christ the King with your eternal song!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Heirs with Him, we fear no peril, toil or pain, 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Holy is His Kingdom, righteous is His reign.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Daughter of Zion, join the happy throng, 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Praising Christ the King with your eternal song!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09F50-4B49-2482-91AC-A194ADB7EE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ED9DF77C-AD43-7FA3-6BB3-8C916C2934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84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锡安淑女，当欢喜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Daughter of Zion 2/3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7FAFB516-146E-A166-FCE5-34B913687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E17ACF7F-4C11-C28F-765E-51609EC9C3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736413"/>
            <a:ext cx="8839200" cy="469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大卫子孙，和散那！今日来为万民君；</a:t>
            </a:r>
          </a:p>
          <a:p>
            <a:pPr algn="ctr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天父旨意速完成，荣耀天国快降临；</a:t>
            </a:r>
          </a:p>
          <a:p>
            <a:pPr algn="ctr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高高在上和散那！今日来为万民君。</a:t>
            </a: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Glory and praise to David’s Royal Son, 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Holy King of Israel, hail, O Blessed One!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In His Holy City, now the Kingdom stands, 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Christ who reigns victorious, heaven and earth commands!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Glory and praise to David’s Royal Son, 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Holy King of Israel, hail, O Blessed One!</a:t>
            </a:r>
          </a:p>
        </p:txBody>
      </p:sp>
    </p:spTree>
    <p:extLst>
      <p:ext uri="{BB962C8B-B14F-4D97-AF65-F5344CB8AC3E}">
        <p14:creationId xmlns:p14="http://schemas.microsoft.com/office/powerpoint/2010/main" val="2010920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134DC6-4FA0-04A2-7670-18B041784D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>
            <a:extLst>
              <a:ext uri="{FF2B5EF4-FFF2-40B4-BE49-F238E27FC236}">
                <a16:creationId xmlns:a16="http://schemas.microsoft.com/office/drawing/2014/main" id="{B3A19A12-AEFC-EC44-D9FA-7C37EC8262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451991"/>
            <a:ext cx="77724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kumimoji="1"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84 </a:t>
            </a:r>
            <a:r>
              <a:rPr kumimoji="1"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锡安淑女，当欢喜 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kumimoji="1" lang="en-US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Daughter of Zion 3/3</a:t>
            </a:r>
            <a:endParaRPr kumimoji="1"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D63F7A34-F305-5662-5BA6-2D8F1598C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1143000"/>
            <a:ext cx="8001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SzPct val="85000"/>
            </a:pPr>
            <a:endParaRPr lang="en-US" altLang="en-US" sz="3200">
              <a:latin typeface="TSC FLi S5 TT" pitchFamily="49" charset="-128"/>
            </a:endParaRPr>
          </a:p>
          <a:p>
            <a:pPr algn="ctr" eaLnBrk="1" hangingPunct="1">
              <a:spcBef>
                <a:spcPct val="20000"/>
              </a:spcBef>
              <a:buSzPct val="85000"/>
            </a:pPr>
            <a:r>
              <a:rPr lang="en-US" altLang="en-US" sz="3200">
                <a:latin typeface="TSC FLi S5 TT" pitchFamily="49" charset="-128"/>
              </a:rPr>
              <a:t> </a:t>
            </a:r>
          </a:p>
        </p:txBody>
      </p:sp>
      <p:sp>
        <p:nvSpPr>
          <p:cNvPr id="146436" name="Rectangle 4">
            <a:extLst>
              <a:ext uri="{FF2B5EF4-FFF2-40B4-BE49-F238E27FC236}">
                <a16:creationId xmlns:a16="http://schemas.microsoft.com/office/drawing/2014/main" id="{4CEA66AF-DBBF-42AA-E024-0DF9B9852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1736413"/>
            <a:ext cx="8839200" cy="4693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高高在上和散那！欢迎君王临圣驾；</a:t>
            </a:r>
          </a:p>
          <a:p>
            <a:pPr algn="ctr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和平宝座永坚立，因主有父在天家；</a:t>
            </a:r>
          </a:p>
          <a:p>
            <a:pPr algn="ctr">
              <a:spcBef>
                <a:spcPts val="600"/>
              </a:spcBef>
            </a:pPr>
            <a:r>
              <a:rPr kumimoji="1"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大卫子孙，和散那！欢迎君王临圣驾。</a:t>
            </a:r>
          </a:p>
          <a:p>
            <a:pPr algn="ctr" eaLnBrk="1" hangingPunct="1">
              <a:spcBef>
                <a:spcPts val="600"/>
              </a:spcBef>
            </a:pPr>
            <a:endParaRPr kumimoji="1" lang="zh-CN" altLang="en-US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Welcome His coming, loud hosannas sing, 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Christ the Son of David, Lord, Redeemer King.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Rule our hearts with mercy from Your Throne of Peace, 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Ever be our strength till sin’s fierce war shall cease. 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Welcome His coming, loud hosannas sing, </a:t>
            </a:r>
          </a:p>
          <a:p>
            <a:pPr algn="ctr"/>
            <a:r>
              <a:rPr kumimoji="1" lang="en-US" altLang="zh-CN" sz="2800" dirty="0">
                <a:latin typeface="Times New Roman" panose="02020603050405020304" pitchFamily="18" charset="0"/>
              </a:rPr>
              <a:t>Christ the Son of David, Lord, Redeemer King!</a:t>
            </a:r>
          </a:p>
        </p:txBody>
      </p:sp>
    </p:spTree>
    <p:extLst>
      <p:ext uri="{BB962C8B-B14F-4D97-AF65-F5344CB8AC3E}">
        <p14:creationId xmlns:p14="http://schemas.microsoft.com/office/powerpoint/2010/main" val="4221476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371</Words>
  <Application>Microsoft Office PowerPoint</Application>
  <PresentationFormat>Widescreen</PresentationFormat>
  <Paragraphs>45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2023-09-20T02:41:28Z</dcterms:created>
  <dcterms:modified xsi:type="dcterms:W3CDTF">2026-03-27T01:45:31Z</dcterms:modified>
</cp:coreProperties>
</file>